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7"/>
    <p:restoredTop sz="94697"/>
  </p:normalViewPr>
  <p:slideViewPr>
    <p:cSldViewPr snapToGrid="0">
      <p:cViewPr>
        <p:scale>
          <a:sx n="50" d="100"/>
          <a:sy n="50" d="100"/>
        </p:scale>
        <p:origin x="-168" y="-5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668AE6-508B-2A4E-B596-1F6B6F05388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F43E13-8180-3E4F-AE2D-9C8419314F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894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F43E13-8180-3E4F-AE2D-9C8419314F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1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96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98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122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42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82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82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82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651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64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617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67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24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445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118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F4FF20-8144-8449-A9A8-11CB1A540B59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B6A317-E1CD-D24E-A43E-24BBA9F23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126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emf"/><Relationship Id="rId1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9" Type="http://schemas.openxmlformats.org/officeDocument/2006/relationships/image" Target="../media/image7.emf"/><Relationship Id="rId10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71288DB-6A58-4A0B-2854-4BD4965F9BFE}"/>
              </a:ext>
            </a:extLst>
          </p:cNvPr>
          <p:cNvSpPr txBox="1"/>
          <p:nvPr/>
        </p:nvSpPr>
        <p:spPr>
          <a:xfrm>
            <a:off x="1085850" y="685800"/>
            <a:ext cx="31032450" cy="193899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effectLst>
            <a:softEdge rad="508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Taste and Thrive:​ A Balanced Meal Plan​</a:t>
            </a:r>
          </a:p>
          <a:p>
            <a:pPr algn="ctr"/>
            <a:r>
              <a:rPr lang="en-US" sz="1600" dirty="0"/>
              <a:t>​ “Bite-Sized” Bobby </a:t>
            </a:r>
            <a:r>
              <a:rPr lang="en-US" sz="1600" dirty="0" err="1"/>
              <a:t>Albani</a:t>
            </a:r>
            <a:r>
              <a:rPr lang="en-US" sz="1600" dirty="0"/>
              <a:t>​ </a:t>
            </a:r>
          </a:p>
          <a:p>
            <a:pPr algn="ctr"/>
            <a:r>
              <a:rPr lang="en-US" sz="1600" dirty="0"/>
              <a:t>James “High-</a:t>
            </a:r>
            <a:r>
              <a:rPr lang="en-US" sz="1600" dirty="0" err="1"/>
              <a:t>Flyin</a:t>
            </a:r>
            <a:r>
              <a:rPr lang="en-US" sz="1600" dirty="0"/>
              <a:t>” Crane​ </a:t>
            </a:r>
          </a:p>
          <a:p>
            <a:pPr algn="ctr"/>
            <a:r>
              <a:rPr lang="en-US" sz="1600" dirty="0"/>
              <a:t>“Savory” Steve Hall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70783F92-90A9-0CCF-2CE1-484A99B0C37F}"/>
              </a:ext>
            </a:extLst>
          </p:cNvPr>
          <p:cNvCxnSpPr/>
          <p:nvPr/>
        </p:nvCxnSpPr>
        <p:spPr>
          <a:xfrm>
            <a:off x="2663410" y="10820242"/>
            <a:ext cx="2732365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8E53716D-0FA5-A0B3-E0C9-F5C9B75D1966}"/>
              </a:ext>
            </a:extLst>
          </p:cNvPr>
          <p:cNvCxnSpPr/>
          <p:nvPr/>
        </p:nvCxnSpPr>
        <p:spPr>
          <a:xfrm>
            <a:off x="2797372" y="18947747"/>
            <a:ext cx="2732365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D2CDEEF5-86B7-7739-2D7C-DAC583DB3B89}"/>
              </a:ext>
            </a:extLst>
          </p:cNvPr>
          <p:cNvCxnSpPr/>
          <p:nvPr/>
        </p:nvCxnSpPr>
        <p:spPr>
          <a:xfrm>
            <a:off x="2797372" y="27140956"/>
            <a:ext cx="2732365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5681BB1F-8185-8628-B2FA-99409130A3CA}"/>
              </a:ext>
            </a:extLst>
          </p:cNvPr>
          <p:cNvCxnSpPr/>
          <p:nvPr/>
        </p:nvCxnSpPr>
        <p:spPr>
          <a:xfrm>
            <a:off x="2663410" y="35327739"/>
            <a:ext cx="27323655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F5E38602-2B49-E625-15D8-7E53D255D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852" y="27388339"/>
            <a:ext cx="13695828" cy="77039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E7149358-DEFB-FB05-D084-5F31E32C0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39638" y="35575121"/>
            <a:ext cx="13695828" cy="770390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23DD4888-7B13-CE71-92D0-6E4C0D9741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2825" y="2902364"/>
            <a:ext cx="13695855" cy="77039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03609229-AF49-7398-BC30-6FBE8E1781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2825" y="11030554"/>
            <a:ext cx="13695828" cy="770390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93B61B13-8C9F-581E-7C22-A85A91AD02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239637" y="11030554"/>
            <a:ext cx="13695827" cy="770390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CACDB274-B04A-FC3E-9B5E-C177C5C2DA9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39609" y="2902364"/>
            <a:ext cx="13695855" cy="770391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9F635773-DA4C-A55A-2E3B-B2A2780584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82825" y="19209439"/>
            <a:ext cx="13695828" cy="770390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913FFC99-EFB7-2C11-C7ED-0ED53F90A91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240836" y="19158729"/>
            <a:ext cx="13694628" cy="77032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B7B2FE44-CD5B-0ED7-EDA1-C1461CC743F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239608" y="27388338"/>
            <a:ext cx="13694627" cy="770322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4B856F44-8797-F8E6-42EB-0711EE346F6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82825" y="35575121"/>
            <a:ext cx="13695804" cy="770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710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341</TotalTime>
  <Words>5</Words>
  <Application>Microsoft Macintosh PowerPoint</Application>
  <PresentationFormat>Custom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Hall</dc:creator>
  <cp:lastModifiedBy>Bobby H Albani</cp:lastModifiedBy>
  <cp:revision>7</cp:revision>
  <dcterms:created xsi:type="dcterms:W3CDTF">2024-12-08T18:34:55Z</dcterms:created>
  <dcterms:modified xsi:type="dcterms:W3CDTF">2025-10-17T19:27:46Z</dcterms:modified>
</cp:coreProperties>
</file>

<file path=docProps/thumbnail.jpeg>
</file>